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0" r:id="rId26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5" Type="http://schemas.openxmlformats.org/officeDocument/2006/relationships/slide" Target="slides/slide19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5" name="Shape 5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6" name="Google Shape;5466;p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7" name="Google Shape;5467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9.xml"/><Relationship Id="rId2" Type="http://schemas.openxmlformats.org/officeDocument/2006/relationships/notesSlide" Target="../notesSlides/notesSlide195.xml"/></Relationships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8" name="Shape 5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9" name="Google Shape;5469;p751"/>
          <p:cNvSpPr txBox="1"/>
          <p:nvPr>
            <p:ph idx="1" type="body"/>
          </p:nvPr>
        </p:nvSpPr>
        <p:spPr>
          <a:xfrm>
            <a:off x="183325" y="437950"/>
            <a:ext cx="48177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Targets: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Compare artificial selection to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Explain the factors Darwin considered in forming the theory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Summarize the 4 principles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470" name="Google Shape;5470;p751"/>
          <p:cNvSpPr txBox="1"/>
          <p:nvPr>
            <p:ph idx="2" type="body"/>
          </p:nvPr>
        </p:nvSpPr>
        <p:spPr>
          <a:xfrm>
            <a:off x="4888875" y="437950"/>
            <a:ext cx="39435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Vocabulary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Artificial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Heritability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Fitness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5471" name="Google Shape;5471;p751"/>
          <p:cNvCxnSpPr/>
          <p:nvPr/>
        </p:nvCxnSpPr>
        <p:spPr>
          <a:xfrm flipH="1">
            <a:off x="5051800" y="30550"/>
            <a:ext cx="24820" cy="4147449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